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314" autoAdjust="0"/>
  </p:normalViewPr>
  <p:slideViewPr>
    <p:cSldViewPr snapToGrid="0">
      <p:cViewPr varScale="1">
        <p:scale>
          <a:sx n="90" d="100"/>
          <a:sy n="90" d="100"/>
        </p:scale>
        <p:origin x="13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958F7-1D70-446A-A9CE-0B21FDF45AF5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2F35A-654C-412C-B64D-D5B61AF166E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528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步驟來介紹關於我的冒險故事，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介紹 目標</a:t>
            </a:r>
            <a:endParaRPr lang="en-US" altLang="zh-TW" dirty="0"/>
          </a:p>
          <a:p>
            <a:r>
              <a:rPr lang="zh-TW" altLang="en-US" dirty="0"/>
              <a:t>我是一位充滿冒險精神的青年，喜歡探索未開發的自然秘境。</a:t>
            </a:r>
            <a:br>
              <a:rPr lang="en-US" altLang="zh-TW" dirty="0"/>
            </a:br>
            <a:r>
              <a:rPr lang="zh-TW" altLang="en-US" dirty="0"/>
              <a:t>在假期間我報名參加了一次極限探險活動，目的地是一座與世隔絕的荒島。</a:t>
            </a:r>
            <a:endParaRPr lang="en-US" altLang="zh-TW" dirty="0"/>
          </a:p>
          <a:p>
            <a:r>
              <a:rPr lang="zh-TW" altLang="en-US" dirty="0"/>
              <a:t>我的目標是成功在荒島上生存</a:t>
            </a:r>
            <a:r>
              <a:rPr lang="en-US" altLang="zh-TW" dirty="0"/>
              <a:t>7</a:t>
            </a:r>
            <a:r>
              <a:rPr lang="zh-TW" altLang="en-US" dirty="0"/>
              <a:t>天，完成從島的一端到另一端的穿越任務，並獲得探險組織的榮譽勳章。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我是一個中長髮男生 黑色頭髮 紅色眼睛 皮膚白 即將要去登山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514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結局</a:t>
            </a:r>
            <a:br>
              <a:rPr lang="en-US" altLang="zh-TW" dirty="0"/>
            </a:br>
            <a:r>
              <a:rPr lang="zh-TW" altLang="en-US" dirty="0"/>
              <a:t>最終，我和隊友們齊心協力，成功完成了這次極限生存的挑戰。我們沒有單靠個人英雄主義，而是通過團隊合作戰勝了自然的威脅。</a:t>
            </a:r>
            <a:br>
              <a:rPr lang="en-US" altLang="zh-TW" dirty="0"/>
            </a:br>
            <a:r>
              <a:rPr lang="zh-TW" altLang="en-US" dirty="0"/>
              <a:t>我不僅獲得了榮譽勳章，還收穫了珍貴的友誼與經驗。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登山 在山裡抵達終點 獲得榮譽徽章 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(</a:t>
            </a: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生成出來真的就長這樣</a:t>
            </a:r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..</a:t>
            </a: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zh-TW" altLang="en-US" dirty="0"/>
              <a:t>以上就是我的冒險故事 謝謝大家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667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步驟來介紹關於我的冒險故事，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介紹 目標</a:t>
            </a:r>
            <a:endParaRPr lang="en-US" altLang="zh-TW" dirty="0"/>
          </a:p>
          <a:p>
            <a:r>
              <a:rPr lang="zh-TW" altLang="en-US" dirty="0"/>
              <a:t>我是一位充滿冒險精神的青年，喜歡探索未開發的自然秘境。</a:t>
            </a:r>
            <a:br>
              <a:rPr lang="en-US" altLang="zh-TW" dirty="0"/>
            </a:br>
            <a:r>
              <a:rPr lang="zh-TW" altLang="en-US" dirty="0"/>
              <a:t>在假期間我報名參加了一次極限探險活動，目的地是一座與世隔絕的荒島。</a:t>
            </a:r>
            <a:endParaRPr lang="en-US" altLang="zh-TW" dirty="0"/>
          </a:p>
          <a:p>
            <a:r>
              <a:rPr lang="zh-TW" altLang="en-US" dirty="0"/>
              <a:t>我的目標是成功在荒島上生存</a:t>
            </a:r>
            <a:r>
              <a:rPr lang="en-US" altLang="zh-TW" dirty="0"/>
              <a:t>7</a:t>
            </a:r>
            <a:r>
              <a:rPr lang="zh-TW" altLang="en-US" dirty="0"/>
              <a:t>天，完成從島的一端到另一端的穿越任務，並獲得探險組織的榮譽勳章。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我想要你畫一座島 並劃出登島的路線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490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#</a:t>
            </a:r>
            <a:r>
              <a:rPr lang="zh-TW" altLang="en-US" dirty="0"/>
              <a:t>阻礙</a:t>
            </a:r>
            <a:endParaRPr lang="en-US" altLang="zh-TW" dirty="0"/>
          </a:p>
          <a:p>
            <a:r>
              <a:rPr lang="zh-TW" altLang="en-US" dirty="0"/>
              <a:t>登島後，我立刻意識到這次挑戰遠比預想的困難。島上缺乏淡水，食物匱乏，而且危險的野生動物隨處可見。</a:t>
            </a:r>
            <a:br>
              <a:rPr lang="en-US" altLang="zh-TW" dirty="0"/>
            </a:br>
            <a:r>
              <a:rPr lang="zh-TW" altLang="en-US" dirty="0"/>
              <a:t>最重要的是，我的地圖和通訊設備在到達時意外受損，導致我無法與外界聯繫，也迷失了前進方向。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####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我想要你畫出 島上缺乏淡水 食物匱乏的畫面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214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#</a:t>
            </a:r>
            <a:r>
              <a:rPr lang="zh-TW" altLang="en-US" dirty="0"/>
              <a:t>阻礙</a:t>
            </a:r>
            <a:endParaRPr lang="en-US" altLang="zh-TW" dirty="0"/>
          </a:p>
          <a:p>
            <a:r>
              <a:rPr lang="zh-TW" altLang="en-US" dirty="0"/>
              <a:t>登島後，我立刻意識到這次挑戰遠比預想的困難。島上缺乏淡水，食物匱乏，而且危險的野生動物隨處可見。</a:t>
            </a:r>
            <a:br>
              <a:rPr lang="en-US" altLang="zh-TW" dirty="0"/>
            </a:br>
            <a:r>
              <a:rPr lang="zh-TW" altLang="en-US" dirty="0"/>
              <a:t>最重要的是，我的地圖和通訊設備在到達時意外受損，導致我無法與外界聯繫，也迷失了前進方向。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####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我想要你畫出在山裡 地圖和通訊設備意外受損 導致無法與外界聯繫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361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努力</a:t>
            </a:r>
            <a:endParaRPr lang="en-US" altLang="zh-TW" dirty="0"/>
          </a:p>
          <a:p>
            <a:r>
              <a:rPr lang="zh-TW" altLang="en-US" dirty="0"/>
              <a:t>我憑藉自己豐富的野外生存經驗，努力尋找水源和食物，並通過天上的星象判斷方向。</a:t>
            </a:r>
            <a:br>
              <a:rPr lang="en-US" altLang="zh-TW" dirty="0"/>
            </a:br>
            <a:r>
              <a:rPr lang="zh-TW" altLang="en-US" dirty="0"/>
              <a:t>我製作了簡單的工具，搭建避難所，還在島上找到了一些未開發的自然資源，利用這些資源維持基本生存。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在山裡尋找水源與食物的圖片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163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努力</a:t>
            </a:r>
            <a:endParaRPr lang="en-US" altLang="zh-TW" dirty="0"/>
          </a:p>
          <a:p>
            <a:r>
              <a:rPr lang="zh-TW" altLang="en-US" dirty="0"/>
              <a:t>我憑藉自己豐富的野外生存經驗，努力尋找水源和食物，並通過天上的星象判斷方向。</a:t>
            </a:r>
            <a:br>
              <a:rPr lang="en-US" altLang="zh-TW" dirty="0"/>
            </a:br>
            <a:r>
              <a:rPr lang="zh-TW" altLang="en-US" dirty="0"/>
              <a:t>我製作了簡單的工具，搭建避難所，還在島上找到了一些未開發的自然資源，利用這些資源維持基本生存。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</a:p>
          <a:p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在山裡搭建極度簡易的避難所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87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結果</a:t>
            </a:r>
            <a:endParaRPr lang="en-US" altLang="zh-TW" dirty="0"/>
          </a:p>
          <a:p>
            <a:r>
              <a:rPr lang="zh-TW" altLang="en-US" dirty="0"/>
              <a:t>經過幾天的艱難跋涉，我成功抵達了島的中心，離目標越來越近。</a:t>
            </a:r>
            <a:br>
              <a:rPr lang="en-US" altLang="zh-TW" dirty="0"/>
            </a:br>
            <a:r>
              <a:rPr lang="zh-TW" altLang="en-US" dirty="0"/>
              <a:t>我的生存技巧在團隊中得到了認可，大家都對他刮目相看。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在山裡跟其他人歡呼的圖片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095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意外</a:t>
            </a:r>
            <a:endParaRPr lang="en-US" altLang="zh-TW" dirty="0"/>
          </a:p>
          <a:p>
            <a:r>
              <a:rPr lang="zh-TW" altLang="en-US" dirty="0"/>
              <a:t>就在我準備完成最後的衝刺時，一場突如其來的暴風雨摧毀了我的營地，並沖走了大部分的裝備和食物供應。</a:t>
            </a:r>
            <a:br>
              <a:rPr lang="en-US" altLang="zh-TW" dirty="0"/>
            </a:br>
            <a:r>
              <a:rPr lang="zh-TW" altLang="en-US" dirty="0"/>
              <a:t>我被迫尋找新的庇護所，同時開始懷疑自己是否能夠堅持下去。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在山裡因為大雨 臨時庇護所被沖走的畫面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7673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#</a:t>
            </a:r>
            <a:r>
              <a:rPr lang="zh-TW" altLang="en-US" dirty="0"/>
              <a:t>轉彎</a:t>
            </a:r>
            <a:endParaRPr lang="en-US" altLang="zh-TW" dirty="0"/>
          </a:p>
          <a:p>
            <a:r>
              <a:rPr lang="zh-TW" altLang="en-US" dirty="0"/>
              <a:t>面對極端環境的威脅，我決定改變策略，不再追求獨自完成任務，而是與島上的其他夥伴合作。</a:t>
            </a:r>
            <a:br>
              <a:rPr lang="en-US" altLang="zh-TW" dirty="0"/>
            </a:br>
            <a:r>
              <a:rPr lang="zh-TW" altLang="en-US" dirty="0"/>
              <a:t>通過分享資源和知識，我們成功應對了風暴後的惡劣條件，重新找到了通往終點的路線。</a:t>
            </a:r>
            <a:br>
              <a:rPr lang="en-US" altLang="zh-TW" dirty="0"/>
            </a:br>
            <a:endParaRPr lang="en-US" altLang="zh-TW" dirty="0"/>
          </a:p>
          <a:p>
            <a: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  <a:t>###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我想要請你畫 日本動漫風的圖片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我是一個中長髮男生 黑色頭髮 紅色眼睛 皮膚白 </a:t>
            </a:r>
            <a:b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zh-TW" altLang="en-US" b="0" i="0" dirty="0">
                <a:solidFill>
                  <a:srgbClr val="111111"/>
                </a:solidFill>
                <a:effectLst/>
                <a:latin typeface="-apple-system"/>
              </a:rPr>
              <a:t>我想要你畫 在山裡和夥伴們合作 重新搭建庇護所</a:t>
            </a:r>
            <a:endParaRPr lang="en-US" altLang="zh-TW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22F35A-654C-412C-B64D-D5B61AF166E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684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5AEB9-36E9-4C9F-B563-D224A4F061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5AAB41-FE73-448D-B358-CFFBA959C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285CB8-CF38-443F-84CE-198D06B16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9576FC-A3FB-4261-9619-44241CA60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DAD6A-63C9-48D3-AE84-BD109881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999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FB9D8F-F7D3-46D9-8E3C-B1E4ED9DF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CC347EB-EE33-47CD-A2B3-6F96EE6CD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2C941A-3007-45CD-AE9B-256C41700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E0C39C-9BDC-4B07-8012-03F7F6F8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C02D55-61A7-4581-9F44-B21F6D30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542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87DD2E-8937-4271-9435-9CF1D287D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0BB1424-520F-4ADF-BA1D-C18B7CCF0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5A3FF6-C42E-4E0F-8476-D83FB19B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F2FCF9-AB89-4C6A-B815-0DB0AEDB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56C963-F05C-4356-8120-35D5DF86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87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140407-CC05-493A-986E-F35AB758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6FBFAD-86C6-4CEC-93BB-0C2C9815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7D60963-566F-463A-9E71-70868303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F0D12FB-CFAD-4D82-8E6B-779736715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BD2D1B-889E-4B35-845F-FC10CBBB4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72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5E99E-1B4F-4381-B007-9B7C1FA84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1A81E8F-CB9E-4D93-A565-D55A51024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124EEC-5B6F-4F8C-B77A-41C6123FC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956A7A-34D4-4194-872E-6926AF4A1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B3E9F7F-C0B8-4D6A-8787-F58B6888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4512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897C35-9F45-4647-BCE5-9831DA9B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3BE5BD-1BC3-4F5B-85E4-8E190C6F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CBC52C-0F70-4BCA-8642-9284100BF1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EF86727-38A7-4F1A-92E7-A80C372C8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094EFD-1D8B-4CC5-A275-CFE076D9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7AC4851-CE31-46EB-80D2-A2FE7CAD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646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B9654F-FFB6-431F-8116-A0E5D31A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2FECAE-A434-461C-82DD-DC23FBD86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28C8060-C520-49B2-8DAC-B11FAF210B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ADDEE02-EC52-4303-83B7-18B70BF3E6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288CB7E-B1C2-4474-8C02-2D579AAA4E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74CDBE7-85FC-42E8-A710-AE040CC1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EC7B1D3-79E4-4655-ADE4-5379C206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AD8EB4-62CA-4A18-8495-A42F35D81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114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87448-BE4F-4B5C-975F-39F016A2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9A7AC7E-7A8A-4025-A2B8-EBA62CCD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96AA60-18D8-475E-9C8C-99B07FC0C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81DC407-0A2A-40EF-8528-9206D657E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584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939AEFE6-F18A-4FFE-9E4E-9D63513E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73241CB-89B6-4608-AC73-5B5C70FE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FB1AEC-6210-4B84-ADEE-0FA7D876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914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ACD0B-D1BD-4B7C-B332-DC8555F7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14F0B4-EF63-45DF-A6A2-E10B94027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4E5C6C-1051-4C11-81B4-6360A7F84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24207E-B030-43A3-9B8F-23500705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DEFDF51-64AF-45CC-9E79-1EE232989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2A93157-5DF8-45F0-B1FA-285D656B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29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FFB7F4-02CD-49BB-BA69-58C6094BC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D8CAF8B-A5C4-4E30-8F08-2C3DF763B8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B1B5A7B-6AEF-4288-BA59-CDAE4070A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7DEC239-137D-4D59-9E3D-E9D08446E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868355D-7EA5-4B9D-A268-9DCB0B3C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F894DB-CCAD-4CA2-B8E0-08706003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77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20000"/>
                <a:lumOff val="80000"/>
              </a:schemeClr>
            </a:gs>
            <a:gs pos="65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12E1E07-DFC5-4D9A-B37E-3CE0813DF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933679-7EB1-4714-B144-5391823D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080BE5-F54A-4B88-861F-2447E96DF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A2487-8CD6-4C90-8E5D-CEB632324F51}" type="datetimeFigureOut">
              <a:rPr lang="zh-TW" altLang="en-US" smtClean="0"/>
              <a:t>2024/10/16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A7478F-B451-4CD2-971F-1064D5ACB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416A7A2-07FD-460B-8AB2-BFD43F6D1E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2AC0-60B2-4B6B-A3EB-02F97B19C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1603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3B2ABAF-5E4F-4E56-A4B3-0C5158D7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83"/>
            <a:ext cx="6411433" cy="641143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93D23E0-0664-428D-8455-2104EE0992EE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73601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2ACCF2F-069F-48AA-A2EF-755F843B6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B94B05C-E279-4D7E-89DE-06EB9F124DC1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012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4333D6CE-7EAA-498D-AD43-67A7556C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83"/>
            <a:ext cx="6411433" cy="641143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0254A95-00D9-4387-ACA1-0C9A6DFD7827}"/>
              </a:ext>
            </a:extLst>
          </p:cNvPr>
          <p:cNvSpPr txBox="1"/>
          <p:nvPr/>
        </p:nvSpPr>
        <p:spPr>
          <a:xfrm>
            <a:off x="6993354" y="0"/>
            <a:ext cx="14046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4059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10A0A4F-2FEC-44BC-9428-71B59A6E1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6ED1595-BE21-44ED-A159-3A2316517AB4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3145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7585144B-BECB-47DB-B320-DA1BE2594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9B6AF4-E846-4BAD-80EE-E10A026862AB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92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E169FB-12E7-4F81-A1A0-DD26977F3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7C38776-5E2F-401A-913F-8137BD469BEB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9011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486A37-0929-4A6C-A7AB-C24968D3B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1355DF-1BA8-4FC0-AE51-E1F5E7DE70BD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45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7D622B-6B5F-407E-8F1D-6ED03AA9C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806C094-6415-43E9-B715-B8BE0EA339E5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244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5E2ADD61-5A91-470F-ADE9-EC1FD5C61F52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9676"/>
          <a:stretch/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F0E3E7AA-7925-475A-90DA-9A1EB6C2C5D9}"/>
              </a:ext>
            </a:extLst>
          </p:cNvPr>
          <p:cNvSpPr txBox="1"/>
          <p:nvPr/>
        </p:nvSpPr>
        <p:spPr>
          <a:xfrm>
            <a:off x="6993354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248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DFB4208-29B3-4C2D-B58B-3AF85F3C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200"/>
            <a:ext cx="6411600" cy="6411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BF9ABDF-40AC-43F3-84C7-908575E5B2AF}"/>
              </a:ext>
            </a:extLst>
          </p:cNvPr>
          <p:cNvSpPr txBox="1"/>
          <p:nvPr/>
        </p:nvSpPr>
        <p:spPr>
          <a:xfrm>
            <a:off x="6993354" y="0"/>
            <a:ext cx="14046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1562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1059</Words>
  <Application>Microsoft Office PowerPoint</Application>
  <PresentationFormat>寬螢幕</PresentationFormat>
  <Paragraphs>57</Paragraphs>
  <Slides>10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-apple-system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黃詳諺</dc:creator>
  <cp:lastModifiedBy>黃詳諺</cp:lastModifiedBy>
  <cp:revision>12</cp:revision>
  <dcterms:created xsi:type="dcterms:W3CDTF">2024-10-06T16:11:40Z</dcterms:created>
  <dcterms:modified xsi:type="dcterms:W3CDTF">2024-10-16T06:28:21Z</dcterms:modified>
</cp:coreProperties>
</file>